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64" r:id="rId4"/>
    <p:sldId id="263" r:id="rId5"/>
    <p:sldId id="260" r:id="rId6"/>
    <p:sldId id="258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8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9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3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5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4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3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6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0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0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4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58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7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8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6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9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87"/>
            <a:fld id="{560201F3-79A5-4876-B3BB-544A06FE1D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87"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87"/>
            <a:fld id="{9329233C-0FAA-4B85-BB78-87DFD61B8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BCB003-A394-4920-AC50-E42646263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B40B9F-700E-4E52-9BE9-91A7FEC05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2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10" y="0"/>
            <a:ext cx="647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396339"/>
            <a:ext cx="9142346" cy="6489045"/>
          </a:xfrm>
        </p:spPr>
      </p:pic>
    </p:spTree>
    <p:extLst>
      <p:ext uri="{BB962C8B-B14F-4D97-AF65-F5344CB8AC3E}">
        <p14:creationId xmlns:p14="http://schemas.microsoft.com/office/powerpoint/2010/main" val="396775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32"/>
            <a:ext cx="9128347" cy="6453336"/>
          </a:xfrm>
        </p:spPr>
      </p:pic>
      <p:pic>
        <p:nvPicPr>
          <p:cNvPr id="5" name="Picture 3" descr="D:\DESKTOP\Haziran 2014\Logolar\20-jy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2329"/>
            <a:ext cx="631833" cy="44835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3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11416"/>
              </p:ext>
            </p:extLst>
          </p:nvPr>
        </p:nvGraphicFramePr>
        <p:xfrm>
          <a:off x="2267744" y="603043"/>
          <a:ext cx="4925381" cy="625495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91346"/>
                <a:gridCol w="1188711"/>
                <a:gridCol w="1545324"/>
              </a:tblGrid>
              <a:tr h="18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0264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Ө</a:t>
                      </a:r>
                      <a:r>
                        <a:rPr lang="ky-KG" sz="1200" u="none" strike="noStrike" dirty="0" smtClean="0">
                          <a:effectLst/>
                        </a:rPr>
                        <a:t>ЛК</a:t>
                      </a:r>
                      <a:r>
                        <a:rPr lang="ru-RU" sz="1200" u="none" strike="noStrike" dirty="0" smtClean="0">
                          <a:effectLst/>
                        </a:rPr>
                        <a:t>ӨЛӨР</a:t>
                      </a:r>
                      <a:endParaRPr lang="tr-T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45173" marR="5019" marT="501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САНЫ</a:t>
                      </a:r>
                      <a:endParaRPr lang="tr-T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0264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u="none" strike="noStrike" dirty="0" smtClean="0">
                          <a:effectLst/>
                        </a:rPr>
                        <a:t>ПАЙЫЗЫ</a:t>
                      </a:r>
                      <a:endParaRPr lang="tr-T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5019" marR="5019" marT="5019" marB="0" anchor="ctr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КЫРГЫЗСТАН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2047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64,25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ТҮРКИЯ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647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20,31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РОССИЯ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197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6,18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КАЗАКСТАН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07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БАЭ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4</a:t>
                      </a:r>
                      <a:r>
                        <a:rPr lang="ru-RU" sz="1100" u="none" strike="noStrike" dirty="0" smtClean="0">
                          <a:effectLst/>
                        </a:rPr>
                        <a:t>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r>
                        <a:rPr lang="ru-RU" sz="1100" u="none" strike="noStrike" dirty="0">
                          <a:effectLst/>
                        </a:rPr>
                        <a:t>МЕРИКА КОШМО ШТАТТАРЫ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marL="0" marR="0" indent="0" algn="l" defTabSz="8996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КЫТАЙ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ТАЖИКСТАН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dirty="0" smtClean="0">
                          <a:effectLst/>
                        </a:rPr>
                        <a:t>8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ГЕРМАНИЯ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marL="0" marR="0" indent="0" algn="l" defTabSz="8996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ӨЗБЕКСТАН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ТҮНДҮК </a:t>
                      </a:r>
                      <a:r>
                        <a:rPr lang="en-US" sz="1100" u="none" strike="noStrike" dirty="0">
                          <a:effectLst/>
                        </a:rPr>
                        <a:t>K</a:t>
                      </a:r>
                      <a:r>
                        <a:rPr lang="ru-RU" sz="1100" u="none" strike="noStrike" dirty="0">
                          <a:effectLst/>
                        </a:rPr>
                        <a:t>ИПР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УКРАИНА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МОНГОЛИЯ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АФГАНИСТАН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8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ТҮШТҮК КОРЕЯ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ТАЙЛАНД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КАТАР МАМЛЕКЕТИ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АВСТРИЯ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ГРУЗИЯ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ТҮРКМЕНИСТАН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АЗЕРБАЙЖАН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АВСТРАЛИЯ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ФРАНЦИЯ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ИРАК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АНГЛИЯ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ПОЛЬША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МАЛЬТА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НОРВЕГИЯ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МАЛАЙЗИЯ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ВЕНГРИЯ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 smtClean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СИНГАПУР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ИЗРАИЛЬ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</a:rPr>
                        <a:t>МАДАГАСКАР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00">
                <a:tc>
                  <a:txBody>
                    <a:bodyPr/>
                    <a:lstStyle/>
                    <a:p>
                      <a:pPr marL="0" marR="0" indent="0" algn="ctr" defTabSz="10264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100" kern="0" dirty="0" smtClean="0"/>
                        <a:t>ЖАЛПЫ САНЫ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862" marR="7862" marT="8339" marB="0" anchor="ctr"/>
                </a:tc>
                <a:tc>
                  <a:txBody>
                    <a:bodyPr/>
                    <a:lstStyle/>
                    <a:p>
                      <a:pPr marL="0" marR="0" indent="0" algn="ctr" defTabSz="10264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0" dirty="0" smtClean="0"/>
                        <a:t>3186</a:t>
                      </a:r>
                      <a:endParaRPr lang="tr-TR" sz="1100" b="1" kern="0" dirty="0" smtClean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6" marR="5966" marT="63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64" y="-27383"/>
            <a:ext cx="9147255" cy="5487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4339" tIns="34339" rIns="34339" bIns="34339" numCol="1" anchor="t" anchorCtr="0" compatLnSpc="1">
            <a:prstTxWarp prst="textNoShape">
              <a:avLst/>
            </a:prstTxWarp>
          </a:bodyPr>
          <a:lstStyle/>
          <a:p>
            <a:pPr defTabSz="858590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16480" y="-27384"/>
            <a:ext cx="8327520" cy="4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4339" tIns="34339" rIns="34339" bIns="34339" numCol="1" anchor="ctr" anchorCtr="0" compatLnSpc="1">
            <a:prstTxWarp prst="textNoShape">
              <a:avLst/>
            </a:prstTxWarp>
          </a:bodyPr>
          <a:lstStyle/>
          <a:p>
            <a:pPr algn="ctr" defTabSz="858590" fontAlgn="base">
              <a:spcBef>
                <a:spcPct val="0"/>
              </a:spcBef>
              <a:spcAft>
                <a:spcPct val="0"/>
              </a:spcAft>
            </a:pPr>
            <a:r>
              <a:rPr lang="ky-KG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КТМУ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 ассоцияциясы 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DESKTOP\Haziran 2014\Logolar\20-jy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" y="44624"/>
            <a:ext cx="631833" cy="4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ESKTOP\Haziran 2014\Logolar\20-jy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7" y="172329"/>
            <a:ext cx="631833" cy="44835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75" y="0"/>
            <a:ext cx="647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ESKTOP\Haziran 2014\Logolar\20-jy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" y="242793"/>
            <a:ext cx="631833" cy="4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6480" y="44624"/>
            <a:ext cx="8327520" cy="4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4339" tIns="34339" rIns="34339" bIns="34339" numCol="1" anchor="ctr" anchorCtr="0" compatLnSpc="1">
            <a:prstTxWarp prst="textNoShape">
              <a:avLst/>
            </a:prstTxWarp>
          </a:bodyPr>
          <a:lstStyle/>
          <a:p>
            <a:pPr algn="ctr" defTabSz="858590" fontAlgn="base">
              <a:spcBef>
                <a:spcPct val="0"/>
              </a:spcBef>
              <a:spcAft>
                <a:spcPct val="0"/>
              </a:spcAft>
            </a:pPr>
            <a:r>
              <a:rPr lang="ky-KG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КТМУ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 ассоцияциясы 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75" y="0"/>
            <a:ext cx="647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52" y="-99392"/>
            <a:ext cx="6571325" cy="6957392"/>
          </a:xfrm>
        </p:spPr>
      </p:pic>
    </p:spTree>
    <p:extLst>
      <p:ext uri="{BB962C8B-B14F-4D97-AF65-F5344CB8AC3E}">
        <p14:creationId xmlns:p14="http://schemas.microsoft.com/office/powerpoint/2010/main" val="287209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124</Words>
  <Application>Microsoft Office PowerPoint</Application>
  <PresentationFormat>Ekran Gösterisi (4:3)</PresentationFormat>
  <Paragraphs>107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9" baseType="lpstr">
      <vt:lpstr>Тема Office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Zeynep</dc:creator>
  <cp:lastModifiedBy>Windows Kullanıcısı</cp:lastModifiedBy>
  <cp:revision>38</cp:revision>
  <cp:lastPrinted>2016-11-14T03:38:07Z</cp:lastPrinted>
  <dcterms:created xsi:type="dcterms:W3CDTF">2015-12-11T11:10:32Z</dcterms:created>
  <dcterms:modified xsi:type="dcterms:W3CDTF">2018-04-06T04:22:37Z</dcterms:modified>
</cp:coreProperties>
</file>